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8" r:id="rId6"/>
    <p:sldId id="262" r:id="rId7"/>
    <p:sldId id="263" r:id="rId8"/>
    <p:sldId id="270" r:id="rId9"/>
    <p:sldId id="271" r:id="rId10"/>
    <p:sldId id="272" r:id="rId11"/>
    <p:sldId id="273" r:id="rId12"/>
    <p:sldId id="274" r:id="rId13"/>
    <p:sldId id="269" r:id="rId14"/>
    <p:sldId id="266" r:id="rId15"/>
    <p:sldId id="264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E13E-F3C5-4B36-BE07-606293FAEF5D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8A1CA-B29E-4205-97A4-C25C176A8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4262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</a:rPr>
              <a:t>  </a:t>
            </a:r>
            <a:r>
              <a:rPr lang="kk-KZ" sz="2000" b="1" dirty="0" smtClean="0">
                <a:solidFill>
                  <a:srgbClr val="C00000"/>
                </a:solidFill>
              </a:rPr>
              <a:t>Мектебі</a:t>
            </a:r>
            <a:r>
              <a:rPr lang="kk-KZ" sz="2000" b="1" dirty="0">
                <a:solidFill>
                  <a:srgbClr val="C00000"/>
                </a:solidFill>
              </a:rPr>
              <a:t>: Петровка </a:t>
            </a:r>
            <a:r>
              <a:rPr lang="ru-RU" sz="2000" b="1" dirty="0" smtClean="0">
                <a:solidFill>
                  <a:srgbClr val="C00000"/>
                </a:solidFill>
              </a:rPr>
              <a:t>орта </a:t>
            </a:r>
            <a:r>
              <a:rPr lang="ru-RU" sz="2000" b="1" dirty="0" err="1" smtClean="0">
                <a:solidFill>
                  <a:srgbClr val="C00000"/>
                </a:solidFill>
              </a:rPr>
              <a:t>мектебі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3244334"/>
            <a:ext cx="190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052736"/>
            <a:ext cx="30515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prstClr val="black"/>
                </a:solidFill>
              </a:rPr>
              <a:t>1-</a:t>
            </a:r>
            <a:r>
              <a:rPr lang="kk-KZ" sz="2000" b="1" dirty="0">
                <a:solidFill>
                  <a:prstClr val="black"/>
                </a:solidFill>
              </a:rPr>
              <a:t>сынып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1052736"/>
            <a:ext cx="28672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4</a:t>
            </a:r>
            <a:r>
              <a:rPr lang="en-US" sz="2000" b="1" dirty="0"/>
              <a:t>6</a:t>
            </a:r>
            <a:r>
              <a:rPr lang="ru-RU" sz="2000" b="1" dirty="0"/>
              <a:t>-</a:t>
            </a:r>
            <a:r>
              <a:rPr lang="kk-KZ" sz="2000" b="1" dirty="0"/>
              <a:t>САБАҚ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052736"/>
            <a:ext cx="3276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6">
                    <a:lumMod val="75000"/>
                  </a:schemeClr>
                </a:solidFill>
              </a:rPr>
              <a:t>Күні , айы :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06.03.2017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556792"/>
            <a:ext cx="6696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       </a:t>
            </a:r>
            <a:r>
              <a:rPr lang="kk-KZ" sz="2000" b="1" dirty="0" smtClean="0">
                <a:solidFill>
                  <a:schemeClr val="accent3">
                    <a:lumMod val="50000"/>
                  </a:schemeClr>
                </a:solidFill>
              </a:rPr>
              <a:t>Мұғалімнің </a:t>
            </a:r>
            <a:r>
              <a:rPr lang="kk-KZ" sz="2000" b="1" dirty="0">
                <a:solidFill>
                  <a:schemeClr val="accent3">
                    <a:lumMod val="50000"/>
                  </a:schemeClr>
                </a:solidFill>
              </a:rPr>
              <a:t>аты-жөні:  Б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ижанова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ания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К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упийқызы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276872"/>
            <a:ext cx="52596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     </a:t>
            </a:r>
            <a:r>
              <a:rPr lang="kk-KZ" sz="2000" b="1" dirty="0" smtClean="0">
                <a:solidFill>
                  <a:srgbClr val="0070C0"/>
                </a:solidFill>
              </a:rPr>
              <a:t>Сабаққа </a:t>
            </a:r>
            <a:r>
              <a:rPr lang="kk-KZ" sz="2000" b="1" dirty="0">
                <a:solidFill>
                  <a:srgbClr val="0070C0"/>
                </a:solidFill>
              </a:rPr>
              <a:t>қатысқан оқушылар саны</a:t>
            </a:r>
            <a:r>
              <a:rPr lang="kk-KZ" sz="2000" b="1" dirty="0" smtClean="0">
                <a:solidFill>
                  <a:srgbClr val="0070C0"/>
                </a:solidFill>
              </a:rPr>
              <a:t>: </a:t>
            </a:r>
            <a:r>
              <a:rPr lang="en-US" sz="2000" b="1" dirty="0" smtClean="0">
                <a:solidFill>
                  <a:srgbClr val="0070C0"/>
                </a:solidFill>
              </a:rPr>
              <a:t>10 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3183113"/>
            <a:ext cx="81369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Сабақтың тақырыбы: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Не дәмді?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ом\Desktop\iMJX2RS6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488832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ом\Desktop\ncBMqrR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0" y="533400"/>
            <a:ext cx="6985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ом\Desktop\iAS9T4IW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496944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052736"/>
            <a:ext cx="55983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Сергіту сәті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Жазылым.Жазу </a:t>
            </a: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дәптермен жұмыс.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Сызықтарды басу.Әріптерді бояу.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Тілдесім.Сурет </a:t>
            </a: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бойынша сөйле.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Ең дәмді-дән.Ең дәмді-сүйек. Ең дәмді-сүт.Ең дәмді-сәбіз.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тапсырма.Сұраққа жауап  бер.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accent4">
                    <a:lumMod val="50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Ең дәмді не?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Сөздікпен жұмыс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Мұғалім сөздің мағынасын түсіндіреді.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Сөзді дауыстап айтады, оқушылар қайталайды.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Сөз тіркесін құрастырады.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Алма – яблоко сүт - молоко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Алмұрт - груша сүйек - кость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Орамжапырақ – капуста қызанақ -помидор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Ешкі – коза сәбіз - марковь 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 CYR"/>
                <a:ea typeface="Calibri" pitchFamily="34" charset="0"/>
                <a:cs typeface="Arial" pitchFamily="34" charset="0"/>
              </a:rPr>
              <a:t>Тауық – курица қияр - огурцы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04664"/>
            <a:ext cx="4398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</a:rPr>
              <a:t>Сабақтың соңы( 41-45мин)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1335803"/>
            <a:ext cx="86409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Салыстырып оқу.Сұраққа жауапбер.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Х                             Һһ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Хат                  Гауһар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Хамит            жиһаз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Асхана         айдаһар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Һ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дыбысы бар қандай сөздерді білесің?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Сабақты қорытындылау.Жаңа тақырыпты бекіту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Сұрақ-жауап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Сурет салу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Сөздікпен жұмыс: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Жаңа сөздерді меңгертуге арналған жұмыс түрлері: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Жаңа сөздерді сөздік дәптерге көшіріп жазғызу.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Arial" pitchFamily="34" charset="0"/>
              </a:rPr>
              <a:t>Жаңа сөздерді дұрыс айтуға дағдыландыру.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11560" y="302950"/>
            <a:ext cx="78488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ғалау: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Балалар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сендерге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сабақ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ұнады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Кім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сабаққа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жақсы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қатысып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отырды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Өздеріңді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қалай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бағалайсыңдар?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Балаларды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жақсы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қатысқандары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мадақтау.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8154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</a:rPr>
              <a:t>Оқу бағдарламасына сәйкес оқу </a:t>
            </a:r>
            <a:r>
              <a:rPr lang="kk-KZ" sz="2800" b="1" dirty="0" smtClean="0">
                <a:solidFill>
                  <a:srgbClr val="FF0000"/>
                </a:solidFill>
              </a:rPr>
              <a:t>мақсаты: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1159150"/>
            <a:ext cx="831641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1.1.1.1.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Көкөністер,жемістер,тағам атауларын қайталау. Х,һ дыбыстары-ның айтылуы мен жазылуын қайталау,салыстыру.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1.1.2.1.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Оқушылардың сөздік қорын, сөз байлығын, есте сақтау және ойлау қабілеттерін дамыту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1.2.1.1.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Сөздік қорындағы лексиканы тиімді пайдалана алу дағдысын дамыту. Ертегілер оқуға деген қызығушылығын арттыру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1.4.1.1.Суретте берілген заттардың санын білдіретін сөздерді жазу немесе постерлер жасау.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404664"/>
            <a:ext cx="4087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       </a:t>
            </a:r>
            <a:r>
              <a:rPr lang="kk-KZ" sz="2800" b="1" dirty="0" smtClean="0">
                <a:solidFill>
                  <a:schemeClr val="accent2"/>
                </a:solidFill>
              </a:rPr>
              <a:t>Сабақтың  мақсаты: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1340768"/>
            <a:ext cx="71287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Барлық оқушылар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Тақырыпты топпен меңгереді, түсінеді, өткен білімдері  пысықтап, қорытындылауға үйренеді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3568" y="3000290"/>
            <a:ext cx="69127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Оқушылардың басым бөлігі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Оқушылар тапсырма арқылы тақырыптың   ұғымын  біледі, түснеді және топпен жұмыс істеуге  пайдаланады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11560" y="4556447"/>
            <a:ext cx="72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Кейбір оқушылар: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Басқа да түстер қатарын атай алады,оларды өмірлік жағдайатта еркін қолдана алады.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260648"/>
            <a:ext cx="43140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00B0F0"/>
                </a:solidFill>
              </a:rPr>
              <a:t>Сабақтың басы(2-5 минут)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71600" y="742147"/>
            <a:ext cx="74888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Үйге қандай тапсырма берілді?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Суретке  қарап әңгіме құрастыру 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E:\Users\Санат\Desktop\Фото19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165618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Users\Санат\Desktop\Фото192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84784"/>
            <a:ext cx="165618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Users\Санат\Desktop\Фото193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484784"/>
            <a:ext cx="16561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Users\Санат\Desktop\Фото193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484784"/>
            <a:ext cx="201622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:\Users\Санат\Desktop\Фото193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789040"/>
            <a:ext cx="187220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E:\Users\Санат\Desktop\Фото1932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3789040"/>
            <a:ext cx="16561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E:\Users\Санат\Desktop\Фото1925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27984" y="3789040"/>
            <a:ext cx="165618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E:\Users\Санат\Desktop\Фото1924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3717032"/>
            <a:ext cx="19442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thetomatos.com/wp-content/uploads/2016/04/flower-colors-clip-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280920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568952" cy="648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6"/>
            <a:ext cx="4911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chemeClr val="accent6">
                    <a:lumMod val="50000"/>
                  </a:schemeClr>
                </a:solidFill>
              </a:rPr>
              <a:t>Сабақтың ортасы (6-40 минут)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7584" y="-2939555"/>
            <a:ext cx="4778438" cy="901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0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/>
              <a:ea typeface="Calibri" pitchFamily="34" charset="0"/>
              <a:cs typeface="Times New Roman" pitchFamily="18" charset="0"/>
            </a:endParaRPr>
          </a:p>
          <a:p>
            <a:pPr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endParaRPr lang="kk-KZ" sz="1000" dirty="0">
              <a:latin typeface="Times New Roman CYR"/>
              <a:ea typeface="Calibri" pitchFamily="34" charset="0"/>
              <a:cs typeface="Times New Roman" pitchFamily="18" charset="0"/>
            </a:endParaRPr>
          </a:p>
          <a:p>
            <a:pPr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/>
              <a:ea typeface="Calibri" pitchFamily="34" charset="0"/>
              <a:cs typeface="Times New Roman" pitchFamily="18" charset="0"/>
            </a:endParaRPr>
          </a:p>
          <a:p>
            <a:pPr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Оқулықпен жұмыс.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тапсырма.Оқылым.Суретке қара.Тыңда,қайтала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Мысық,ит,қоян,ешкі,тауық.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тапсырма.Айтылым.Сана.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Екі мысық,бес қызанақ,төрт орамжапырақ,үш ит,үш ешкі,алты қияр,сегіз сәбіз,он алма,төрт қоян.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тапсырма.Суретке қара.Тыңда қайтала.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 не?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дәмді-сүйек.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дәмді-орамжапырақ.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 дән.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дәмді-сүт.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8842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Ең дәмді-сәбіз.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ом\Desktop\2178937-right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5124"/>
            <a:ext cx="5976664" cy="64151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ом\Desktop\iW3NJRSK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19125"/>
            <a:ext cx="7620000" cy="561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400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Не дәмді?   46-САБАҚ  Күні,айы:06.03.2017 1-сынып</dc:title>
  <dc:creator>дом</dc:creator>
  <cp:lastModifiedBy>дом</cp:lastModifiedBy>
  <cp:revision>31</cp:revision>
  <dcterms:created xsi:type="dcterms:W3CDTF">2017-03-05T07:01:37Z</dcterms:created>
  <dcterms:modified xsi:type="dcterms:W3CDTF">2017-03-05T15:01:05Z</dcterms:modified>
</cp:coreProperties>
</file>